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</p:sldIdLst>
  <p:sldSz cx="94424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184" y="1122363"/>
            <a:ext cx="802608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306" y="3602038"/>
            <a:ext cx="70818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19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84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7254" y="365125"/>
            <a:ext cx="203602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9169" y="365125"/>
            <a:ext cx="599005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47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44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51" y="1709740"/>
            <a:ext cx="81441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251" y="4589465"/>
            <a:ext cx="81441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266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169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240" y="1825625"/>
            <a:ext cx="401304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537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365127"/>
            <a:ext cx="814411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400" y="1681163"/>
            <a:ext cx="399459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400" y="2505075"/>
            <a:ext cx="399459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241" y="1681163"/>
            <a:ext cx="401427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241" y="2505075"/>
            <a:ext cx="401427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89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70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38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271" y="987427"/>
            <a:ext cx="478024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7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398" y="457200"/>
            <a:ext cx="30454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4271" y="987427"/>
            <a:ext cx="478024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398" y="2057400"/>
            <a:ext cx="30454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59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169" y="365127"/>
            <a:ext cx="8144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169" y="1825625"/>
            <a:ext cx="81441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169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3892-A303-4F53-91CD-3742CA13C625}" type="datetimeFigureOut">
              <a:rPr lang="en-SG" smtClean="0"/>
              <a:t>10/1/2021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812" y="6356352"/>
            <a:ext cx="3186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8730" y="6356352"/>
            <a:ext cx="2124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7E41-7FC3-4191-A985-0FF760B7AB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79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0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75194" y="592682"/>
            <a:ext cx="6410435" cy="3900399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D0C1970-7C62-4738-A45D-692A755D1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516" b="1"/>
          <a:stretch/>
        </p:blipFill>
        <p:spPr>
          <a:xfrm>
            <a:off x="1690434" y="592682"/>
            <a:ext cx="6410435" cy="3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5ABAE6-FC14-45BC-9179-6899B0D1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2864" r="16920" b="9932"/>
          <a:stretch/>
        </p:blipFill>
        <p:spPr>
          <a:xfrm>
            <a:off x="0" y="-329"/>
            <a:ext cx="9442628" cy="6858329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AB64455-B9DB-47ED-9DFF-FF30020D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564"/>
          <a:stretch/>
        </p:blipFill>
        <p:spPr>
          <a:xfrm>
            <a:off x="1690434" y="592353"/>
            <a:ext cx="6410435" cy="3900399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8D80321-8A59-499D-A095-8C86C7BD2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9" t="351"/>
          <a:stretch/>
        </p:blipFill>
        <p:spPr>
          <a:xfrm>
            <a:off x="1690433" y="576508"/>
            <a:ext cx="6430379" cy="39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Chan</dc:creator>
  <cp:lastModifiedBy>Keane Chan</cp:lastModifiedBy>
  <cp:revision>5</cp:revision>
  <dcterms:created xsi:type="dcterms:W3CDTF">2021-01-09T16:26:17Z</dcterms:created>
  <dcterms:modified xsi:type="dcterms:W3CDTF">2021-01-09T17:30:02Z</dcterms:modified>
</cp:coreProperties>
</file>